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6" r:id="rId8"/>
    <p:sldId id="267" r:id="rId9"/>
    <p:sldId id="264" r:id="rId10"/>
    <p:sldId id="262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4"/>
  </p:normalViewPr>
  <p:slideViewPr>
    <p:cSldViewPr snapToGrid="0">
      <p:cViewPr varScale="1">
        <p:scale>
          <a:sx n="76" d="100"/>
          <a:sy n="76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5B05-47EF-F1F8-EF5D-BCD50261A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DAFCF-629D-4EEB-8B43-87D3EBE78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709BA-BBA5-359F-03FE-3BB082C1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3FF9-52D3-BBE4-C9BD-471A08C5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7960F-6280-B100-48A7-A0844796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1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0ACD-4FCD-C045-5726-09F938F2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BF253-B956-53BC-6BA8-4D413DE5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E7FC9-BCE6-3DEC-7BFD-E3175ADC5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80B9E-F209-E25B-4192-CF0BC094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DE45A-66FA-56F9-7EB6-5E24CDCF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3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51AC29-5342-E32B-DCCB-9E76AD3D0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7ADE9-16F4-211C-C6AB-9856EB854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609C-8A97-535A-D76E-7CFAD4C52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EE7E7-A0AF-EEE5-7745-D2C34231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68303-3261-D87C-7894-A4E6EAC6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6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D943E-44A6-1A6A-698C-43690E89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9FD91-7CE7-579D-E24B-712D32DB3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8C9E-DBD6-364C-F08D-5228FB85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EBB43-B9B9-1351-AB57-15154D26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7248F-D72A-8784-BE9F-2D0FD550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0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F4A4-F1D1-96DA-C325-1098118D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C97A4-6993-07F2-1580-3FB28D254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03EC-C155-8952-8924-37543C33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98E0D-8CE4-8011-716D-FBA714FD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D9C98-A5AE-9308-F4C7-55373E59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DEA1E-DBFB-EACD-0448-FDAAF441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46304-1582-2E5E-ACB0-F22E9F9F3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5321C-37E5-0977-87C3-A14BCE394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B5A1B-E155-49EB-1B0F-11C1B574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A6094-1483-8C8A-CCD1-D557BA24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FC211-3114-C200-BD7C-91A7E2E9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6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DF992-FDCF-5037-3FCD-D565A6F7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56B8C-897F-F7C4-A6A7-0B525361A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90A59-E41A-2C3F-7B1B-75357585A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DF880-4F2B-4A08-1767-8F316D438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8DDFF-019D-27F5-4BB7-AB50D21C6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E031B-CB56-7E6B-E84F-6A758C5D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B987E-E35E-151F-0720-995EF37A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DB969-B6BA-5E35-7888-C438C7E2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B8A6-CDBB-F27D-0B6B-D0A69528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8FC90-2403-B1FD-685F-A1B027F1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EB99CD-BD01-6E07-018E-416410FC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94F07-746D-2FDD-E294-2ECDA30E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78F77-FE47-628A-4319-7536E565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3F4A5-8901-6EFB-6AED-B6C10FB4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0AAC8-D41A-FAC0-AF37-F550C7C0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8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E6C1-FD0B-329F-B14B-238BDCEE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B812-E3C7-896A-2AB6-6EDDB17B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5ED18-15BC-CF02-1652-7EDE5F494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BC833-FABE-A880-0276-3C9C2471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2A2A7-A036-0F92-929B-C6DCC46C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06B8-3523-2A33-DAB0-77045B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1A6D-8573-3F08-DBB8-136D4214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90662-3506-B788-ED67-8D1F7229F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4EC36-B2BC-F6B4-CC72-F1E2A3E7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1776C-7E7F-F70B-478C-D15F6924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5E7-6391-A140-EFF4-98A14DA9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FF9B9-8CE0-2520-FB44-DD045DAC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8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9CFA9-A1DE-F518-F664-CACE5612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7EA70-E055-3480-EA97-363F9FFA5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A2C92-2051-4B89-B610-1BEDA9D6D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216A-9C1A-314F-867C-EEC4ED7AB70D}" type="datetimeFigureOut">
              <a:rPr lang="en-US" smtClean="0"/>
              <a:t>10/17/23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E673F-6272-9D22-9CAA-D6FE428AB9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E83A2-F4B9-9673-BBE1-9403F5120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C383-9B55-4C48-958B-8F7C89E20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A16C418-3E49-C8CB-912A-EEADF634F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women looking at a computer&#10;&#10;Description automatically generated">
            <a:extLst>
              <a:ext uri="{FF2B5EF4-FFF2-40B4-BE49-F238E27FC236}">
                <a16:creationId xmlns:a16="http://schemas.microsoft.com/office/drawing/2014/main" id="{00D92C19-4A80-5436-5113-B7D64ED2D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qr code with text&#10;&#10;Description automatically generated">
            <a:extLst>
              <a:ext uri="{FF2B5EF4-FFF2-40B4-BE49-F238E27FC236}">
                <a16:creationId xmlns:a16="http://schemas.microsoft.com/office/drawing/2014/main" id="{82C9C633-2875-F8EF-1ADB-8058E259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6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14429562-0B39-273F-C265-9DC569C32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2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A7B0487-9AEA-E403-0DEA-71211EFAF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7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people in a room&#10;&#10;Description automatically generated">
            <a:extLst>
              <a:ext uri="{FF2B5EF4-FFF2-40B4-BE49-F238E27FC236}">
                <a16:creationId xmlns:a16="http://schemas.microsoft.com/office/drawing/2014/main" id="{E57368E5-7168-5D40-D23B-6B567A9F8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8558E65-A804-68E7-6543-02A1983A3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people in a room&#10;&#10;Description automatically generated">
            <a:extLst>
              <a:ext uri="{FF2B5EF4-FFF2-40B4-BE49-F238E27FC236}">
                <a16:creationId xmlns:a16="http://schemas.microsoft.com/office/drawing/2014/main" id="{D5279F69-E141-49F6-C979-F63F35D5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C632F2-0ECB-2077-CA36-D2CC1F247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5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A45ECD31-16BC-F9E3-5E15-8F4FA29B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632FA57-4E03-0D86-7E95-2C1AE8A13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1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Stensrud</dc:creator>
  <cp:lastModifiedBy>Scott Stensrud</cp:lastModifiedBy>
  <cp:revision>2</cp:revision>
  <dcterms:created xsi:type="dcterms:W3CDTF">2023-10-18T00:07:02Z</dcterms:created>
  <dcterms:modified xsi:type="dcterms:W3CDTF">2023-10-18T20:17:12Z</dcterms:modified>
</cp:coreProperties>
</file>